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9" r:id="rId4"/>
    <p:sldId id="273" r:id="rId5"/>
    <p:sldId id="269" r:id="rId6"/>
    <p:sldId id="267" r:id="rId7"/>
    <p:sldId id="270" r:id="rId8"/>
    <p:sldId id="272" r:id="rId9"/>
    <p:sldId id="271" r:id="rId10"/>
  </p:sldIdLst>
  <p:sldSz cx="6858000" cy="9144000" type="screen4x3"/>
  <p:notesSz cx="6858000" cy="9144000"/>
  <p:custDataLst>
    <p:tags r:id="rId14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3060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openxmlformats.org/officeDocument/2006/relationships/hyperlink" Target="&#31532;58&#35838;%20%20&#30334;&#38065;&#20080;&#30334;&#40481;(&#23436;&#25972;).cpp" TargetMode="External"/><Relationship Id="rId5" Type="http://schemas.openxmlformats.org/officeDocument/2006/relationships/hyperlink" Target="&#31532;58&#35838;%20%20&#30334;&#38065;&#20080;&#30334;&#40481;(&#19981;&#23436;&#25972;)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1.xml"/><Relationship Id="rId7" Type="http://schemas.openxmlformats.org/officeDocument/2006/relationships/hyperlink" Target="&#31532;7&#35838;%20%20&#38463;&#24067;&#25289;&#21345;&#36798;&#24067;&#25289;(&#23436;&#25972;).cpp" TargetMode="External"/><Relationship Id="rId6" Type="http://schemas.openxmlformats.org/officeDocument/2006/relationships/hyperlink" Target="&#31532;7&#35838;%20%20&#38463;&#24067;&#25289;&#21345;&#36798;&#24067;&#25289;(&#19981;&#23436;&#25972;).cpp" TargetMode="External"/><Relationship Id="rId5" Type="http://schemas.openxmlformats.org/officeDocument/2006/relationships/hyperlink" Target="&#31532;58&#35838;%20%20&#30334;&#38065;&#20080;&#30334;&#40481;2.cpp" TargetMode="External"/><Relationship Id="rId4" Type="http://schemas.openxmlformats.org/officeDocument/2006/relationships/hyperlink" Target="&#31532;1&#35838;%20%20&#32534;&#31243;&#26159;&#19968;&#38376;&#25216;&#26415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2060848" y="3275856"/>
            <a:ext cx="326243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58</a:t>
            </a:r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百钱买百鸡</a:t>
            </a:r>
            <a:endParaRPr lang="zh-CN" altLang="en-US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56" y="3419872"/>
            <a:ext cx="1944216" cy="2438047"/>
          </a:xfrm>
          <a:prstGeom prst="rect">
            <a:avLst/>
          </a:prstGeom>
        </p:spPr>
      </p:pic>
      <p:sp>
        <p:nvSpPr>
          <p:cNvPr id="5" name="AutoShape 925"/>
          <p:cNvSpPr>
            <a:spLocks noChangeArrowheads="1"/>
          </p:cNvSpPr>
          <p:nvPr/>
        </p:nvSpPr>
        <p:spPr bwMode="auto">
          <a:xfrm>
            <a:off x="2310285" y="2483768"/>
            <a:ext cx="3960416" cy="159675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>
            <a:solidFill>
              <a:srgbClr val="000000"/>
            </a:solidFill>
            <a:rou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indent="756285" algn="just">
              <a:spcAft>
                <a:spcPts val="0"/>
              </a:spcAft>
            </a:pPr>
            <a:r>
              <a:rPr lang="zh-CN" sz="2800" kern="10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试编一程序，求公鸡、母鸡、小鸡各有多少只？</a:t>
            </a:r>
            <a:endParaRPr lang="zh-CN" sz="2800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2801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4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01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12244" y="3360414"/>
            <a:ext cx="3626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355600">
              <a:spcAft>
                <a:spcPts val="0"/>
              </a:spcAft>
            </a:pPr>
            <a:r>
              <a:rPr lang="zh-CN" altLang="zh-CN" sz="24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公鸡</a:t>
            </a:r>
            <a:r>
              <a:rPr lang="en-US" altLang="zh-CN" sz="24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+</a:t>
            </a:r>
            <a:r>
              <a:rPr lang="zh-CN" altLang="zh-CN" sz="24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母鸡</a:t>
            </a:r>
            <a:r>
              <a:rPr lang="en-US" altLang="zh-CN" sz="24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+</a:t>
            </a:r>
            <a:r>
              <a:rPr lang="zh-CN" altLang="zh-CN" sz="24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小鸡</a:t>
            </a:r>
            <a:r>
              <a:rPr lang="en-US" altLang="zh-CN" sz="24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=100</a:t>
            </a:r>
            <a:r>
              <a:rPr lang="zh-CN" altLang="zh-CN" sz="24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只</a:t>
            </a:r>
            <a:endParaRPr lang="zh-CN" altLang="zh-CN" sz="2400" kern="1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75045" y="4499992"/>
            <a:ext cx="81232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>
              <a:spcAft>
                <a:spcPts val="0"/>
              </a:spcAft>
            </a:pPr>
            <a:r>
              <a:rPr lang="zh-CN" altLang="zh-CN" sz="24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买公鸡的钱</a:t>
            </a:r>
            <a:r>
              <a:rPr lang="en-US" altLang="zh-CN" sz="24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+</a:t>
            </a:r>
            <a:r>
              <a:rPr lang="zh-CN" altLang="zh-CN" sz="24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买母鸡的钱</a:t>
            </a:r>
            <a:r>
              <a:rPr lang="en-US" altLang="zh-CN" sz="24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+</a:t>
            </a:r>
            <a:r>
              <a:rPr lang="zh-CN" altLang="zh-CN" sz="24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买小鸡的钱</a:t>
            </a:r>
            <a:r>
              <a:rPr lang="en-US" altLang="zh-CN" sz="24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=100</a:t>
            </a:r>
            <a:r>
              <a:rPr lang="zh-CN" altLang="en-US" sz="24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文</a:t>
            </a:r>
            <a:endParaRPr lang="en-US" altLang="zh-CN" sz="2400" kern="100">
              <a:latin typeface="Calibri" panose="020F0502020204030204" pitchFamily="34" charset="0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4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070139" y="6464301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7">
            <a:hlinkClick r:id="rId5" tooltip="点一点" action="ppaction://hlinkfile"/>
          </p:cNvPr>
          <p:cNvSpPr txBox="1"/>
          <p:nvPr/>
        </p:nvSpPr>
        <p:spPr>
          <a:xfrm>
            <a:off x="2416044" y="6404062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8">
            <a:hlinkClick r:id="rId6" tooltip="点一点" action="ppaction://hlinkfile"/>
          </p:cNvPr>
          <p:cNvSpPr txBox="1"/>
          <p:nvPr/>
        </p:nvSpPr>
        <p:spPr>
          <a:xfrm>
            <a:off x="2416044" y="709732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275" y="2793613"/>
            <a:ext cx="4600575" cy="23717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6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683733" y="3203848"/>
            <a:ext cx="300595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8800" kern="10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优</a:t>
            </a:r>
            <a:r>
              <a:rPr lang="en-US" altLang="zh-CN" sz="8800" kern="10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zh-CN" altLang="zh-CN" sz="8800" kern="10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化</a:t>
            </a:r>
            <a:endParaRPr lang="zh-CN" altLang="en-US" sz="8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4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340768" y="3131840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8">
            <a:hlinkClick r:id="rId4" action="ppaction://hlinkfile"/>
          </p:cNvPr>
          <p:cNvSpPr txBox="1"/>
          <p:nvPr/>
        </p:nvSpPr>
        <p:spPr>
          <a:xfrm>
            <a:off x="1070139" y="8565512"/>
            <a:ext cx="526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457200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建议程序在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Dev-C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++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环境中打开学习，师生一起讨论，在课堂中动态的生成代码，把程序补充完整，这样学习效果会更佳。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6">
            <a:hlinkClick r:id="rId5" tooltip="点一点" action="ppaction://hlinkfile"/>
          </p:cNvPr>
          <p:cNvSpPr txBox="1"/>
          <p:nvPr/>
        </p:nvSpPr>
        <p:spPr>
          <a:xfrm>
            <a:off x="2708920" y="3451230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>
                <a:latin typeface="华文楷体" panose="02010600040101010101" pitchFamily="2" charset="-122"/>
                <a:ea typeface="华文楷体" panose="02010600040101010101" pitchFamily="2" charset="-122"/>
              </a:rPr>
              <a:t>58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课  百钱买百鸡</a:t>
            </a:r>
            <a:r>
              <a:rPr lang="en-US" altLang="zh-CN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文本框 17">
            <a:hlinkClick r:id="rId6" tooltip="点一点" action="ppaction://hlinkfile"/>
          </p:cNvPr>
          <p:cNvSpPr txBox="1"/>
          <p:nvPr/>
        </p:nvSpPr>
        <p:spPr>
          <a:xfrm>
            <a:off x="2481759" y="4721978"/>
            <a:ext cx="241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参考程序（不完整）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18">
            <a:hlinkClick r:id="rId7" tooltip="点一点" action="ppaction://hlinkfile"/>
          </p:cNvPr>
          <p:cNvSpPr txBox="1"/>
          <p:nvPr/>
        </p:nvSpPr>
        <p:spPr>
          <a:xfrm>
            <a:off x="2481759" y="541523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参考程序（完整）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 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7af8c8c2-29f2-48ea-983b-9adf1f5c834d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</Words>
  <Application>WPS 演示</Application>
  <PresentationFormat>全屏显示(4:3)</PresentationFormat>
  <Paragraphs>33</Paragraphs>
  <Slides>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8</vt:i4>
      </vt:variant>
    </vt:vector>
  </HeadingPairs>
  <TitlesOfParts>
    <vt:vector size="25" baseType="lpstr">
      <vt:lpstr>Arial</vt:lpstr>
      <vt:lpstr>宋体</vt:lpstr>
      <vt:lpstr>Wingdings</vt:lpstr>
      <vt:lpstr>仿宋</vt:lpstr>
      <vt:lpstr>Calibri</vt:lpstr>
      <vt:lpstr>楷体</vt:lpstr>
      <vt:lpstr>Times New Roman</vt:lpstr>
      <vt:lpstr>华文楷体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63</cp:revision>
  <dcterms:created xsi:type="dcterms:W3CDTF">2017-03-13T11:27:00Z</dcterms:created>
  <dcterms:modified xsi:type="dcterms:W3CDTF">2023-03-31T09:21:55Z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5BC7A9528B69462F8631A95BEED7B1B0_12</vt:lpwstr>
  </property>
  <property fmtid="{D5CDD505-2E9C-101B-9397-08002B2CF9AE}" pid="3" name="KSOProductBuildVer">
    <vt:lpwstr>2052-11.1.0.14036</vt:lpwstr>
  </property>
</Properties>
</file>